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72" r:id="rId10"/>
    <p:sldId id="273" r:id="rId11"/>
    <p:sldId id="265" r:id="rId12"/>
    <p:sldId id="268" r:id="rId13"/>
    <p:sldId id="274" r:id="rId14"/>
    <p:sldId id="270" r:id="rId15"/>
  </p:sldIdLst>
  <p:sldSz cx="18288000" cy="10287000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Anton" pitchFamily="2" charset="0"/>
      <p:regular r:id="rId18"/>
    </p:embeddedFont>
    <p:embeddedFont>
      <p:font typeface="Impact" panose="020B0806030902050204" pitchFamily="34" charset="0"/>
      <p:regular r:id="rId19"/>
    </p:embeddedFont>
    <p:embeddedFont>
      <p:font typeface="Poppins" panose="00000500000000000000" pitchFamily="2" charset="0"/>
      <p:regular r:id="rId20"/>
      <p:bold r:id="rId21"/>
    </p:embeddedFont>
    <p:embeddedFont>
      <p:font typeface="Poppins Bold" panose="00000800000000000000" charset="0"/>
      <p:regular r:id="rId22"/>
    </p:embeddedFont>
    <p:embeddedFont>
      <p:font typeface="Poppins Italics" panose="020B0604020202020204" charset="0"/>
      <p:regular r:id="rId23"/>
    </p:embeddedFont>
    <p:embeddedFont>
      <p:font typeface="Poppins Medium" panose="00000600000000000000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D241E4-6A40-4140-B696-B40C0B0920F8}" v="63" dt="2025-03-28T10:50:56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0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R. JOEL" userId="8f6e6a55af8b283e" providerId="LiveId" clId="{F8D241E4-6A40-4140-B696-B40C0B0920F8}"/>
    <pc:docChg chg="undo custSel addSld delSld modSld sldOrd modMainMaster">
      <pc:chgData name="A.R. JOEL" userId="8f6e6a55af8b283e" providerId="LiveId" clId="{F8D241E4-6A40-4140-B696-B40C0B0920F8}" dt="2025-03-28T10:57:08.371" v="1404" actId="20577"/>
      <pc:docMkLst>
        <pc:docMk/>
      </pc:docMkLst>
      <pc:sldChg chg="modTransition">
        <pc:chgData name="A.R. JOEL" userId="8f6e6a55af8b283e" providerId="LiveId" clId="{F8D241E4-6A40-4140-B696-B40C0B0920F8}" dt="2025-03-28T10:42:44.667" v="1150"/>
        <pc:sldMkLst>
          <pc:docMk/>
          <pc:sldMk cId="0" sldId="256"/>
        </pc:sldMkLst>
      </pc:sldChg>
      <pc:sldChg chg="modSp mod modTransition">
        <pc:chgData name="A.R. JOEL" userId="8f6e6a55af8b283e" providerId="LiveId" clId="{F8D241E4-6A40-4140-B696-B40C0B0920F8}" dt="2025-03-28T10:56:06.437" v="1346" actId="20577"/>
        <pc:sldMkLst>
          <pc:docMk/>
          <pc:sldMk cId="0" sldId="257"/>
        </pc:sldMkLst>
        <pc:spChg chg="mod">
          <ac:chgData name="A.R. JOEL" userId="8f6e6a55af8b283e" providerId="LiveId" clId="{F8D241E4-6A40-4140-B696-B40C0B0920F8}" dt="2025-03-28T10:56:06.437" v="1346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A.R. JOEL" userId="8f6e6a55af8b283e" providerId="LiveId" clId="{F8D241E4-6A40-4140-B696-B40C0B0920F8}" dt="2025-03-28T10:55:29.483" v="1320" actId="1076"/>
          <ac:spMkLst>
            <pc:docMk/>
            <pc:sldMk cId="0" sldId="257"/>
            <ac:spMk id="8" creationId="{00000000-0000-0000-0000-000000000000}"/>
          </ac:spMkLst>
        </pc:spChg>
      </pc:sldChg>
      <pc:sldChg chg="modTransition">
        <pc:chgData name="A.R. JOEL" userId="8f6e6a55af8b283e" providerId="LiveId" clId="{F8D241E4-6A40-4140-B696-B40C0B0920F8}" dt="2025-03-28T10:42:44.667" v="1150"/>
        <pc:sldMkLst>
          <pc:docMk/>
          <pc:sldMk cId="0" sldId="258"/>
        </pc:sldMkLst>
      </pc:sldChg>
      <pc:sldChg chg="modSp mod modTransition">
        <pc:chgData name="A.R. JOEL" userId="8f6e6a55af8b283e" providerId="LiveId" clId="{F8D241E4-6A40-4140-B696-B40C0B0920F8}" dt="2025-03-28T10:57:08.371" v="1404" actId="20577"/>
        <pc:sldMkLst>
          <pc:docMk/>
          <pc:sldMk cId="0" sldId="259"/>
        </pc:sldMkLst>
        <pc:spChg chg="mod">
          <ac:chgData name="A.R. JOEL" userId="8f6e6a55af8b283e" providerId="LiveId" clId="{F8D241E4-6A40-4140-B696-B40C0B0920F8}" dt="2025-03-28T10:57:08.371" v="1404" actId="20577"/>
          <ac:spMkLst>
            <pc:docMk/>
            <pc:sldMk cId="0" sldId="259"/>
            <ac:spMk id="4" creationId="{00000000-0000-0000-0000-000000000000}"/>
          </ac:spMkLst>
        </pc:spChg>
      </pc:sldChg>
      <pc:sldChg chg="addSp delSp modSp mod ord modTransition">
        <pc:chgData name="A.R. JOEL" userId="8f6e6a55af8b283e" providerId="LiveId" clId="{F8D241E4-6A40-4140-B696-B40C0B0920F8}" dt="2025-03-28T10:42:44.667" v="1150"/>
        <pc:sldMkLst>
          <pc:docMk/>
          <pc:sldMk cId="0" sldId="260"/>
        </pc:sldMkLst>
        <pc:spChg chg="del">
          <ac:chgData name="A.R. JOEL" userId="8f6e6a55af8b283e" providerId="LiveId" clId="{F8D241E4-6A40-4140-B696-B40C0B0920F8}" dt="2025-03-28T10:05:31.220" v="168" actId="478"/>
          <ac:spMkLst>
            <pc:docMk/>
            <pc:sldMk cId="0" sldId="260"/>
            <ac:spMk id="2" creationId="{00000000-0000-0000-0000-000000000000}"/>
          </ac:spMkLst>
        </pc:spChg>
        <pc:spChg chg="mod">
          <ac:chgData name="A.R. JOEL" userId="8f6e6a55af8b283e" providerId="LiveId" clId="{F8D241E4-6A40-4140-B696-B40C0B0920F8}" dt="2025-03-28T10:11:07.481" v="354" actId="20577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A.R. JOEL" userId="8f6e6a55af8b283e" providerId="LiveId" clId="{F8D241E4-6A40-4140-B696-B40C0B0920F8}" dt="2025-03-28T10:03:58.216" v="159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A.R. JOEL" userId="8f6e6a55af8b283e" providerId="LiveId" clId="{F8D241E4-6A40-4140-B696-B40C0B0920F8}" dt="2025-03-28T10:03:58.217" v="163"/>
          <ac:spMkLst>
            <pc:docMk/>
            <pc:sldMk cId="0" sldId="260"/>
            <ac:spMk id="5" creationId="{00000000-0000-0000-0000-000000000000}"/>
          </ac:spMkLst>
        </pc:spChg>
        <pc:spChg chg="del mod">
          <ac:chgData name="A.R. JOEL" userId="8f6e6a55af8b283e" providerId="LiveId" clId="{F8D241E4-6A40-4140-B696-B40C0B0920F8}" dt="2025-03-28T10:03:58.217" v="161"/>
          <ac:spMkLst>
            <pc:docMk/>
            <pc:sldMk cId="0" sldId="260"/>
            <ac:spMk id="6" creationId="{00000000-0000-0000-0000-000000000000}"/>
          </ac:spMkLst>
        </pc:spChg>
        <pc:spChg chg="del">
          <ac:chgData name="A.R. JOEL" userId="8f6e6a55af8b283e" providerId="LiveId" clId="{F8D241E4-6A40-4140-B696-B40C0B0920F8}" dt="2025-03-28T10:05:34.584" v="169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A.R. JOEL" userId="8f6e6a55af8b283e" providerId="LiveId" clId="{F8D241E4-6A40-4140-B696-B40C0B0920F8}" dt="2025-03-28T10:11:40.347" v="359" actId="14100"/>
          <ac:spMkLst>
            <pc:docMk/>
            <pc:sldMk cId="0" sldId="260"/>
            <ac:spMk id="12" creationId="{71BA760A-69C4-B394-D896-76948097EAB0}"/>
          </ac:spMkLst>
        </pc:spChg>
        <pc:picChg chg="add mod">
          <ac:chgData name="A.R. JOEL" userId="8f6e6a55af8b283e" providerId="LiveId" clId="{F8D241E4-6A40-4140-B696-B40C0B0920F8}" dt="2025-03-28T10:07:58.412" v="179" actId="14100"/>
          <ac:picMkLst>
            <pc:docMk/>
            <pc:sldMk cId="0" sldId="260"/>
            <ac:picMk id="9" creationId="{255B8F0F-09BA-A6A0-E913-C772D85C4240}"/>
          </ac:picMkLst>
        </pc:picChg>
        <pc:picChg chg="add mod">
          <ac:chgData name="A.R. JOEL" userId="8f6e6a55af8b283e" providerId="LiveId" clId="{F8D241E4-6A40-4140-B696-B40C0B0920F8}" dt="2025-03-28T10:08:06.406" v="180" actId="14100"/>
          <ac:picMkLst>
            <pc:docMk/>
            <pc:sldMk cId="0" sldId="260"/>
            <ac:picMk id="11" creationId="{DBA39E29-BB34-601F-A7AC-DDC8928AF0E6}"/>
          </ac:picMkLst>
        </pc:picChg>
      </pc:sldChg>
      <pc:sldChg chg="modTransition">
        <pc:chgData name="A.R. JOEL" userId="8f6e6a55af8b283e" providerId="LiveId" clId="{F8D241E4-6A40-4140-B696-B40C0B0920F8}" dt="2025-03-28T10:42:44.667" v="1150"/>
        <pc:sldMkLst>
          <pc:docMk/>
          <pc:sldMk cId="0" sldId="261"/>
        </pc:sldMkLst>
      </pc:sldChg>
      <pc:sldChg chg="modSp mod modTransition">
        <pc:chgData name="A.R. JOEL" userId="8f6e6a55af8b283e" providerId="LiveId" clId="{F8D241E4-6A40-4140-B696-B40C0B0920F8}" dt="2025-03-28T10:42:44.667" v="1150"/>
        <pc:sldMkLst>
          <pc:docMk/>
          <pc:sldMk cId="0" sldId="262"/>
        </pc:sldMkLst>
        <pc:spChg chg="mod">
          <ac:chgData name="A.R. JOEL" userId="8f6e6a55af8b283e" providerId="LiveId" clId="{F8D241E4-6A40-4140-B696-B40C0B0920F8}" dt="2025-03-28T10:19:38.405" v="444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.R. JOEL" userId="8f6e6a55af8b283e" providerId="LiveId" clId="{F8D241E4-6A40-4140-B696-B40C0B0920F8}" dt="2025-03-28T10:00:39.832" v="82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A.R. JOEL" userId="8f6e6a55af8b283e" providerId="LiveId" clId="{F8D241E4-6A40-4140-B696-B40C0B0920F8}" dt="2025-03-28T10:02:13.990" v="150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.R. JOEL" userId="8f6e6a55af8b283e" providerId="LiveId" clId="{F8D241E4-6A40-4140-B696-B40C0B0920F8}" dt="2025-03-28T09:58:07.479" v="38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A.R. JOEL" userId="8f6e6a55af8b283e" providerId="LiveId" clId="{F8D241E4-6A40-4140-B696-B40C0B0920F8}" dt="2025-03-28T10:01:37.096" v="121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A.R. JOEL" userId="8f6e6a55af8b283e" providerId="LiveId" clId="{F8D241E4-6A40-4140-B696-B40C0B0920F8}" dt="2025-03-28T10:01:27.109" v="94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A.R. JOEL" userId="8f6e6a55af8b283e" providerId="LiveId" clId="{F8D241E4-6A40-4140-B696-B40C0B0920F8}" dt="2025-03-28T10:01:56.152" v="148" actId="20577"/>
          <ac:spMkLst>
            <pc:docMk/>
            <pc:sldMk cId="0" sldId="262"/>
            <ac:spMk id="11" creationId="{00000000-0000-0000-0000-000000000000}"/>
          </ac:spMkLst>
        </pc:spChg>
      </pc:sldChg>
      <pc:sldChg chg="addSp delSp modSp mod modTransition">
        <pc:chgData name="A.R. JOEL" userId="8f6e6a55af8b283e" providerId="LiveId" clId="{F8D241E4-6A40-4140-B696-B40C0B0920F8}" dt="2025-03-28T10:42:44.667" v="1150"/>
        <pc:sldMkLst>
          <pc:docMk/>
          <pc:sldMk cId="0" sldId="263"/>
        </pc:sldMkLst>
        <pc:spChg chg="del">
          <ac:chgData name="A.R. JOEL" userId="8f6e6a55af8b283e" providerId="LiveId" clId="{F8D241E4-6A40-4140-B696-B40C0B0920F8}" dt="2025-03-28T10:11:51.882" v="361" actId="478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A.R. JOEL" userId="8f6e6a55af8b283e" providerId="LiveId" clId="{F8D241E4-6A40-4140-B696-B40C0B0920F8}" dt="2025-03-28T10:11:55.481" v="363" actId="478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A.R. JOEL" userId="8f6e6a55af8b283e" providerId="LiveId" clId="{F8D241E4-6A40-4140-B696-B40C0B0920F8}" dt="2025-03-28T10:12:02.711" v="366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A.R. JOEL" userId="8f6e6a55af8b283e" providerId="LiveId" clId="{F8D241E4-6A40-4140-B696-B40C0B0920F8}" dt="2025-03-28T10:12:05.265" v="367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A.R. JOEL" userId="8f6e6a55af8b283e" providerId="LiveId" clId="{F8D241E4-6A40-4140-B696-B40C0B0920F8}" dt="2025-03-28T10:12:11.868" v="370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A.R. JOEL" userId="8f6e6a55af8b283e" providerId="LiveId" clId="{F8D241E4-6A40-4140-B696-B40C0B0920F8}" dt="2025-03-28T10:12:09.861" v="369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A.R. JOEL" userId="8f6e6a55af8b283e" providerId="LiveId" clId="{F8D241E4-6A40-4140-B696-B40C0B0920F8}" dt="2025-03-28T10:12:53.912" v="408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A.R. JOEL" userId="8f6e6a55af8b283e" providerId="LiveId" clId="{F8D241E4-6A40-4140-B696-B40C0B0920F8}" dt="2025-03-28T09:56:53.563" v="32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A.R. JOEL" userId="8f6e6a55af8b283e" providerId="LiveId" clId="{F8D241E4-6A40-4140-B696-B40C0B0920F8}" dt="2025-03-28T09:56:28.759" v="7" actId="1035"/>
          <ac:spMkLst>
            <pc:docMk/>
            <pc:sldMk cId="0" sldId="263"/>
            <ac:spMk id="18" creationId="{00000000-0000-0000-0000-000000000000}"/>
          </ac:spMkLst>
        </pc:spChg>
        <pc:grpChg chg="del">
          <ac:chgData name="A.R. JOEL" userId="8f6e6a55af8b283e" providerId="LiveId" clId="{F8D241E4-6A40-4140-B696-B40C0B0920F8}" dt="2025-03-28T10:11:50.028" v="360" actId="478"/>
          <ac:grpSpMkLst>
            <pc:docMk/>
            <pc:sldMk cId="0" sldId="263"/>
            <ac:grpSpMk id="10" creationId="{00000000-0000-0000-0000-000000000000}"/>
          </ac:grpSpMkLst>
        </pc:grpChg>
        <pc:grpChg chg="del">
          <ac:chgData name="A.R. JOEL" userId="8f6e6a55af8b283e" providerId="LiveId" clId="{F8D241E4-6A40-4140-B696-B40C0B0920F8}" dt="2025-03-28T10:11:57.481" v="364" actId="478"/>
          <ac:grpSpMkLst>
            <pc:docMk/>
            <pc:sldMk cId="0" sldId="263"/>
            <ac:grpSpMk id="13" creationId="{00000000-0000-0000-0000-000000000000}"/>
          </ac:grpSpMkLst>
        </pc:grpChg>
        <pc:grpChg chg="del">
          <ac:chgData name="A.R. JOEL" userId="8f6e6a55af8b283e" providerId="LiveId" clId="{F8D241E4-6A40-4140-B696-B40C0B0920F8}" dt="2025-03-28T10:12:06.415" v="368" actId="478"/>
          <ac:grpSpMkLst>
            <pc:docMk/>
            <pc:sldMk cId="0" sldId="263"/>
            <ac:grpSpMk id="17" creationId="{00000000-0000-0000-0000-000000000000}"/>
          </ac:grpSpMkLst>
        </pc:grpChg>
        <pc:picChg chg="add mod">
          <ac:chgData name="A.R. JOEL" userId="8f6e6a55af8b283e" providerId="LiveId" clId="{F8D241E4-6A40-4140-B696-B40C0B0920F8}" dt="2025-03-28T10:17:34.393" v="431" actId="14100"/>
          <ac:picMkLst>
            <pc:docMk/>
            <pc:sldMk cId="0" sldId="263"/>
            <ac:picMk id="21" creationId="{174FFA7E-A34C-5530-0BB0-5FEC02D5D53A}"/>
          </ac:picMkLst>
        </pc:picChg>
        <pc:picChg chg="add mod">
          <ac:chgData name="A.R. JOEL" userId="8f6e6a55af8b283e" providerId="LiveId" clId="{F8D241E4-6A40-4140-B696-B40C0B0920F8}" dt="2025-03-28T10:19:16.754" v="442" actId="14100"/>
          <ac:picMkLst>
            <pc:docMk/>
            <pc:sldMk cId="0" sldId="263"/>
            <ac:picMk id="23" creationId="{C9CBE090-4CB1-D883-9666-570B5B45CA96}"/>
          </ac:picMkLst>
        </pc:picChg>
        <pc:picChg chg="add mod">
          <ac:chgData name="A.R. JOEL" userId="8f6e6a55af8b283e" providerId="LiveId" clId="{F8D241E4-6A40-4140-B696-B40C0B0920F8}" dt="2025-03-28T10:17:44.015" v="433" actId="14100"/>
          <ac:picMkLst>
            <pc:docMk/>
            <pc:sldMk cId="0" sldId="263"/>
            <ac:picMk id="25" creationId="{32CA6D90-8908-EB6F-16E6-005646D92436}"/>
          </ac:picMkLst>
        </pc:picChg>
        <pc:picChg chg="add mod">
          <ac:chgData name="A.R. JOEL" userId="8f6e6a55af8b283e" providerId="LiveId" clId="{F8D241E4-6A40-4140-B696-B40C0B0920F8}" dt="2025-03-28T10:19:04.331" v="440" actId="14100"/>
          <ac:picMkLst>
            <pc:docMk/>
            <pc:sldMk cId="0" sldId="263"/>
            <ac:picMk id="27" creationId="{0C6FD91A-F9D9-66C5-5A44-E551D5A52C78}"/>
          </ac:picMkLst>
        </pc:picChg>
      </pc:sldChg>
      <pc:sldChg chg="delSp modSp add del mod">
        <pc:chgData name="A.R. JOEL" userId="8f6e6a55af8b283e" providerId="LiveId" clId="{F8D241E4-6A40-4140-B696-B40C0B0920F8}" dt="2025-03-28T10:33:54.894" v="916" actId="2696"/>
        <pc:sldMkLst>
          <pc:docMk/>
          <pc:sldMk cId="0" sldId="264"/>
        </pc:sldMkLst>
        <pc:spChg chg="del">
          <ac:chgData name="A.R. JOEL" userId="8f6e6a55af8b283e" providerId="LiveId" clId="{F8D241E4-6A40-4140-B696-B40C0B0920F8}" dt="2025-03-28T10:19:57.637" v="449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A.R. JOEL" userId="8f6e6a55af8b283e" providerId="LiveId" clId="{F8D241E4-6A40-4140-B696-B40C0B0920F8}" dt="2025-03-28T10:20:10.209" v="456" actId="478"/>
          <ac:spMkLst>
            <pc:docMk/>
            <pc:sldMk cId="0" sldId="264"/>
            <ac:spMk id="12" creationId="{00000000-0000-0000-0000-000000000000}"/>
          </ac:spMkLst>
        </pc:spChg>
        <pc:spChg chg="del">
          <ac:chgData name="A.R. JOEL" userId="8f6e6a55af8b283e" providerId="LiveId" clId="{F8D241E4-6A40-4140-B696-B40C0B0920F8}" dt="2025-03-28T10:20:01.367" v="451" actId="478"/>
          <ac:spMkLst>
            <pc:docMk/>
            <pc:sldMk cId="0" sldId="264"/>
            <ac:spMk id="13" creationId="{00000000-0000-0000-0000-000000000000}"/>
          </ac:spMkLst>
        </pc:spChg>
        <pc:spChg chg="del mod">
          <ac:chgData name="A.R. JOEL" userId="8f6e6a55af8b283e" providerId="LiveId" clId="{F8D241E4-6A40-4140-B696-B40C0B0920F8}" dt="2025-03-28T10:20:07.827" v="455" actId="478"/>
          <ac:spMkLst>
            <pc:docMk/>
            <pc:sldMk cId="0" sldId="264"/>
            <ac:spMk id="17" creationId="{00000000-0000-0000-0000-000000000000}"/>
          </ac:spMkLst>
        </pc:spChg>
        <pc:spChg chg="del">
          <ac:chgData name="A.R. JOEL" userId="8f6e6a55af8b283e" providerId="LiveId" clId="{F8D241E4-6A40-4140-B696-B40C0B0920F8}" dt="2025-03-28T10:20:14.753" v="458" actId="478"/>
          <ac:spMkLst>
            <pc:docMk/>
            <pc:sldMk cId="0" sldId="264"/>
            <ac:spMk id="18" creationId="{00000000-0000-0000-0000-000000000000}"/>
          </ac:spMkLst>
        </pc:spChg>
        <pc:spChg chg="del">
          <ac:chgData name="A.R. JOEL" userId="8f6e6a55af8b283e" providerId="LiveId" clId="{F8D241E4-6A40-4140-B696-B40C0B0920F8}" dt="2025-03-28T10:20:03.148" v="452" actId="478"/>
          <ac:spMkLst>
            <pc:docMk/>
            <pc:sldMk cId="0" sldId="264"/>
            <ac:spMk id="19" creationId="{00000000-0000-0000-0000-000000000000}"/>
          </ac:spMkLst>
        </pc:spChg>
        <pc:grpChg chg="del">
          <ac:chgData name="A.R. JOEL" userId="8f6e6a55af8b283e" providerId="LiveId" clId="{F8D241E4-6A40-4140-B696-B40C0B0920F8}" dt="2025-03-28T10:19:54.200" v="448" actId="478"/>
          <ac:grpSpMkLst>
            <pc:docMk/>
            <pc:sldMk cId="0" sldId="264"/>
            <ac:grpSpMk id="3" creationId="{00000000-0000-0000-0000-000000000000}"/>
          </ac:grpSpMkLst>
        </pc:grpChg>
        <pc:grpChg chg="del">
          <ac:chgData name="A.R. JOEL" userId="8f6e6a55af8b283e" providerId="LiveId" clId="{F8D241E4-6A40-4140-B696-B40C0B0920F8}" dt="2025-03-28T10:20:11.168" v="457" actId="478"/>
          <ac:grpSpMkLst>
            <pc:docMk/>
            <pc:sldMk cId="0" sldId="264"/>
            <ac:grpSpMk id="6" creationId="{00000000-0000-0000-0000-000000000000}"/>
          </ac:grpSpMkLst>
        </pc:grpChg>
        <pc:grpChg chg="del">
          <ac:chgData name="A.R. JOEL" userId="8f6e6a55af8b283e" providerId="LiveId" clId="{F8D241E4-6A40-4140-B696-B40C0B0920F8}" dt="2025-03-28T10:19:59.576" v="450" actId="478"/>
          <ac:grpSpMkLst>
            <pc:docMk/>
            <pc:sldMk cId="0" sldId="264"/>
            <ac:grpSpMk id="9" creationId="{00000000-0000-0000-0000-000000000000}"/>
          </ac:grpSpMkLst>
        </pc:grpChg>
        <pc:grpChg chg="del">
          <ac:chgData name="A.R. JOEL" userId="8f6e6a55af8b283e" providerId="LiveId" clId="{F8D241E4-6A40-4140-B696-B40C0B0920F8}" dt="2025-03-28T10:20:05.043" v="453" actId="478"/>
          <ac:grpSpMkLst>
            <pc:docMk/>
            <pc:sldMk cId="0" sldId="264"/>
            <ac:grpSpMk id="14" creationId="{00000000-0000-0000-0000-000000000000}"/>
          </ac:grpSpMkLst>
        </pc:grpChg>
        <pc:grpChg chg="del">
          <ac:chgData name="A.R. JOEL" userId="8f6e6a55af8b283e" providerId="LiveId" clId="{F8D241E4-6A40-4140-B696-B40C0B0920F8}" dt="2025-03-28T10:19:50.357" v="447" actId="478"/>
          <ac:grpSpMkLst>
            <pc:docMk/>
            <pc:sldMk cId="0" sldId="264"/>
            <ac:grpSpMk id="20" creationId="{00000000-0000-0000-0000-000000000000}"/>
          </ac:grpSpMkLst>
        </pc:grpChg>
      </pc:sldChg>
      <pc:sldChg chg="modSp mod modTransition">
        <pc:chgData name="A.R. JOEL" userId="8f6e6a55af8b283e" providerId="LiveId" clId="{F8D241E4-6A40-4140-B696-B40C0B0920F8}" dt="2025-03-28T10:42:44.667" v="1150"/>
        <pc:sldMkLst>
          <pc:docMk/>
          <pc:sldMk cId="0" sldId="265"/>
        </pc:sldMkLst>
        <pc:spChg chg="mod">
          <ac:chgData name="A.R. JOEL" userId="8f6e6a55af8b283e" providerId="LiveId" clId="{F8D241E4-6A40-4140-B696-B40C0B0920F8}" dt="2025-03-28T10:36:45.218" v="997" actId="113"/>
          <ac:spMkLst>
            <pc:docMk/>
            <pc:sldMk cId="0" sldId="265"/>
            <ac:spMk id="5" creationId="{00000000-0000-0000-0000-000000000000}"/>
          </ac:spMkLst>
        </pc:spChg>
        <pc:spChg chg="mod">
          <ac:chgData name="A.R. JOEL" userId="8f6e6a55af8b283e" providerId="LiveId" clId="{F8D241E4-6A40-4140-B696-B40C0B0920F8}" dt="2025-03-28T10:31:31.950" v="496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A.R. JOEL" userId="8f6e6a55af8b283e" providerId="LiveId" clId="{F8D241E4-6A40-4140-B696-B40C0B0920F8}" dt="2025-03-28T10:36:58.723" v="1007" actId="20577"/>
          <ac:spMkLst>
            <pc:docMk/>
            <pc:sldMk cId="0" sldId="265"/>
            <ac:spMk id="7" creationId="{00000000-0000-0000-0000-000000000000}"/>
          </ac:spMkLst>
        </pc:spChg>
      </pc:sldChg>
      <pc:sldChg chg="del">
        <pc:chgData name="A.R. JOEL" userId="8f6e6a55af8b283e" providerId="LiveId" clId="{F8D241E4-6A40-4140-B696-B40C0B0920F8}" dt="2025-03-28T10:39:26.717" v="1117" actId="2696"/>
        <pc:sldMkLst>
          <pc:docMk/>
          <pc:sldMk cId="0" sldId="266"/>
        </pc:sldMkLst>
      </pc:sldChg>
      <pc:sldChg chg="del">
        <pc:chgData name="A.R. JOEL" userId="8f6e6a55af8b283e" providerId="LiveId" clId="{F8D241E4-6A40-4140-B696-B40C0B0920F8}" dt="2025-03-28T10:39:31.570" v="1118" actId="2696"/>
        <pc:sldMkLst>
          <pc:docMk/>
          <pc:sldMk cId="0" sldId="267"/>
        </pc:sldMkLst>
      </pc:sldChg>
      <pc:sldChg chg="modSp mod modTransition">
        <pc:chgData name="A.R. JOEL" userId="8f6e6a55af8b283e" providerId="LiveId" clId="{F8D241E4-6A40-4140-B696-B40C0B0920F8}" dt="2025-03-28T10:42:44.667" v="1150"/>
        <pc:sldMkLst>
          <pc:docMk/>
          <pc:sldMk cId="0" sldId="268"/>
        </pc:sldMkLst>
        <pc:spChg chg="mod">
          <ac:chgData name="A.R. JOEL" userId="8f6e6a55af8b283e" providerId="LiveId" clId="{F8D241E4-6A40-4140-B696-B40C0B0920F8}" dt="2025-03-28T10:38:33.473" v="1106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A.R. JOEL" userId="8f6e6a55af8b283e" providerId="LiveId" clId="{F8D241E4-6A40-4140-B696-B40C0B0920F8}" dt="2025-03-28T10:38:46.292" v="1116" actId="20577"/>
          <ac:spMkLst>
            <pc:docMk/>
            <pc:sldMk cId="0" sldId="268"/>
            <ac:spMk id="6" creationId="{00000000-0000-0000-0000-000000000000}"/>
          </ac:spMkLst>
        </pc:spChg>
      </pc:sldChg>
      <pc:sldChg chg="del">
        <pc:chgData name="A.R. JOEL" userId="8f6e6a55af8b283e" providerId="LiveId" clId="{F8D241E4-6A40-4140-B696-B40C0B0920F8}" dt="2025-03-28T10:37:26.301" v="1008" actId="2696"/>
        <pc:sldMkLst>
          <pc:docMk/>
          <pc:sldMk cId="0" sldId="269"/>
        </pc:sldMkLst>
      </pc:sldChg>
      <pc:sldChg chg="modSp mod modTransition">
        <pc:chgData name="A.R. JOEL" userId="8f6e6a55af8b283e" providerId="LiveId" clId="{F8D241E4-6A40-4140-B696-B40C0B0920F8}" dt="2025-03-28T10:43:22.828" v="1165" actId="20577"/>
        <pc:sldMkLst>
          <pc:docMk/>
          <pc:sldMk cId="0" sldId="270"/>
        </pc:sldMkLst>
        <pc:spChg chg="mod">
          <ac:chgData name="A.R. JOEL" userId="8f6e6a55af8b283e" providerId="LiveId" clId="{F8D241E4-6A40-4140-B696-B40C0B0920F8}" dt="2025-03-28T10:43:22.828" v="1165" actId="20577"/>
          <ac:spMkLst>
            <pc:docMk/>
            <pc:sldMk cId="0" sldId="270"/>
            <ac:spMk id="5" creationId="{00000000-0000-0000-0000-000000000000}"/>
          </ac:spMkLst>
        </pc:spChg>
      </pc:sldChg>
      <pc:sldChg chg="new del modTransition">
        <pc:chgData name="A.R. JOEL" userId="8f6e6a55af8b283e" providerId="LiveId" clId="{F8D241E4-6A40-4140-B696-B40C0B0920F8}" dt="2025-03-28T10:21:52.156" v="466" actId="2696"/>
        <pc:sldMkLst>
          <pc:docMk/>
          <pc:sldMk cId="3640206460" sldId="271"/>
        </pc:sldMkLst>
      </pc:sldChg>
      <pc:sldChg chg="modSp add mod modTransition">
        <pc:chgData name="A.R. JOEL" userId="8f6e6a55af8b283e" providerId="LiveId" clId="{F8D241E4-6A40-4140-B696-B40C0B0920F8}" dt="2025-03-28T10:42:44.667" v="1150"/>
        <pc:sldMkLst>
          <pc:docMk/>
          <pc:sldMk cId="2994871479" sldId="272"/>
        </pc:sldMkLst>
        <pc:spChg chg="mod">
          <ac:chgData name="A.R. JOEL" userId="8f6e6a55af8b283e" providerId="LiveId" clId="{F8D241E4-6A40-4140-B696-B40C0B0920F8}" dt="2025-03-28T10:22:08.583" v="480" actId="20577"/>
          <ac:spMkLst>
            <pc:docMk/>
            <pc:sldMk cId="2994871479" sldId="272"/>
            <ac:spMk id="9" creationId="{6ACEB9DB-5679-F671-2AAC-ABD260704DB7}"/>
          </ac:spMkLst>
        </pc:spChg>
        <pc:picChg chg="mod">
          <ac:chgData name="A.R. JOEL" userId="8f6e6a55af8b283e" providerId="LiveId" clId="{F8D241E4-6A40-4140-B696-B40C0B0920F8}" dt="2025-03-28T10:23:29.970" v="481" actId="14826"/>
          <ac:picMkLst>
            <pc:docMk/>
            <pc:sldMk cId="2994871479" sldId="272"/>
            <ac:picMk id="21" creationId="{40CA92F4-508F-7D9D-BAF7-F8C88FC0B112}"/>
          </ac:picMkLst>
        </pc:picChg>
        <pc:picChg chg="mod">
          <ac:chgData name="A.R. JOEL" userId="8f6e6a55af8b283e" providerId="LiveId" clId="{F8D241E4-6A40-4140-B696-B40C0B0920F8}" dt="2025-03-28T10:25:48.460" v="482" actId="14826"/>
          <ac:picMkLst>
            <pc:docMk/>
            <pc:sldMk cId="2994871479" sldId="272"/>
            <ac:picMk id="23" creationId="{867EA7C5-3CCF-E0D6-2C58-2E94CEF1AA29}"/>
          </ac:picMkLst>
        </pc:picChg>
        <pc:picChg chg="mod">
          <ac:chgData name="A.R. JOEL" userId="8f6e6a55af8b283e" providerId="LiveId" clId="{F8D241E4-6A40-4140-B696-B40C0B0920F8}" dt="2025-03-28T10:25:54.043" v="483" actId="14826"/>
          <ac:picMkLst>
            <pc:docMk/>
            <pc:sldMk cId="2994871479" sldId="272"/>
            <ac:picMk id="25" creationId="{8E593AC8-F5A5-97C4-E4D3-3C1CE37C68DC}"/>
          </ac:picMkLst>
        </pc:picChg>
        <pc:picChg chg="mod">
          <ac:chgData name="A.R. JOEL" userId="8f6e6a55af8b283e" providerId="LiveId" clId="{F8D241E4-6A40-4140-B696-B40C0B0920F8}" dt="2025-03-28T10:26:08.192" v="486" actId="14100"/>
          <ac:picMkLst>
            <pc:docMk/>
            <pc:sldMk cId="2994871479" sldId="272"/>
            <ac:picMk id="27" creationId="{3DC698C8-4B65-162E-921C-E84AC4FDC80E}"/>
          </ac:picMkLst>
        </pc:picChg>
      </pc:sldChg>
      <pc:sldChg chg="modSp add modTransition">
        <pc:chgData name="A.R. JOEL" userId="8f6e6a55af8b283e" providerId="LiveId" clId="{F8D241E4-6A40-4140-B696-B40C0B0920F8}" dt="2025-03-28T10:42:44.667" v="1150"/>
        <pc:sldMkLst>
          <pc:docMk/>
          <pc:sldMk cId="751217674" sldId="273"/>
        </pc:sldMkLst>
        <pc:picChg chg="mod">
          <ac:chgData name="A.R. JOEL" userId="8f6e6a55af8b283e" providerId="LiveId" clId="{F8D241E4-6A40-4140-B696-B40C0B0920F8}" dt="2025-03-28T10:30:47.261" v="488" actId="14826"/>
          <ac:picMkLst>
            <pc:docMk/>
            <pc:sldMk cId="751217674" sldId="273"/>
            <ac:picMk id="21" creationId="{9FD4B87F-8752-4095-5928-3938FA9138EA}"/>
          </ac:picMkLst>
        </pc:picChg>
        <pc:picChg chg="mod">
          <ac:chgData name="A.R. JOEL" userId="8f6e6a55af8b283e" providerId="LiveId" clId="{F8D241E4-6A40-4140-B696-B40C0B0920F8}" dt="2025-03-28T10:30:52.945" v="489" actId="14826"/>
          <ac:picMkLst>
            <pc:docMk/>
            <pc:sldMk cId="751217674" sldId="273"/>
            <ac:picMk id="23" creationId="{5E6B2516-5E0F-B500-D8EF-D5789187BF33}"/>
          </ac:picMkLst>
        </pc:picChg>
        <pc:picChg chg="mod">
          <ac:chgData name="A.R. JOEL" userId="8f6e6a55af8b283e" providerId="LiveId" clId="{F8D241E4-6A40-4140-B696-B40C0B0920F8}" dt="2025-03-28T10:31:00.368" v="490" actId="14826"/>
          <ac:picMkLst>
            <pc:docMk/>
            <pc:sldMk cId="751217674" sldId="273"/>
            <ac:picMk id="25" creationId="{11FF5119-15A6-D9D5-84EF-C7F1D36B2DFA}"/>
          </ac:picMkLst>
        </pc:picChg>
        <pc:picChg chg="mod">
          <ac:chgData name="A.R. JOEL" userId="8f6e6a55af8b283e" providerId="LiveId" clId="{F8D241E4-6A40-4140-B696-B40C0B0920F8}" dt="2025-03-28T10:31:09.217" v="491" actId="14826"/>
          <ac:picMkLst>
            <pc:docMk/>
            <pc:sldMk cId="751217674" sldId="273"/>
            <ac:picMk id="27" creationId="{0E998802-FE1C-8FEC-3115-054E07544457}"/>
          </ac:picMkLst>
        </pc:picChg>
      </pc:sldChg>
      <pc:sldChg chg="delSp modSp add mod ord">
        <pc:chgData name="A.R. JOEL" userId="8f6e6a55af8b283e" providerId="LiveId" clId="{F8D241E4-6A40-4140-B696-B40C0B0920F8}" dt="2025-03-28T10:51:13.065" v="1315" actId="1076"/>
        <pc:sldMkLst>
          <pc:docMk/>
          <pc:sldMk cId="1025721645" sldId="274"/>
        </pc:sldMkLst>
        <pc:spChg chg="mod">
          <ac:chgData name="A.R. JOEL" userId="8f6e6a55af8b283e" providerId="LiveId" clId="{F8D241E4-6A40-4140-B696-B40C0B0920F8}" dt="2025-03-28T10:47:04.594" v="1208" actId="1076"/>
          <ac:spMkLst>
            <pc:docMk/>
            <pc:sldMk cId="1025721645" sldId="274"/>
            <ac:spMk id="3" creationId="{CFA85463-60E4-7067-80FC-475F2CE36AF0}"/>
          </ac:spMkLst>
        </pc:spChg>
        <pc:spChg chg="del mod">
          <ac:chgData name="A.R. JOEL" userId="8f6e6a55af8b283e" providerId="LiveId" clId="{F8D241E4-6A40-4140-B696-B40C0B0920F8}" dt="2025-03-28T10:48:29.902" v="1245"/>
          <ac:spMkLst>
            <pc:docMk/>
            <pc:sldMk cId="1025721645" sldId="274"/>
            <ac:spMk id="4" creationId="{6E4CA9EA-A415-79DF-AF5E-585DDE5F3E63}"/>
          </ac:spMkLst>
        </pc:spChg>
        <pc:spChg chg="mod">
          <ac:chgData name="A.R. JOEL" userId="8f6e6a55af8b283e" providerId="LiveId" clId="{F8D241E4-6A40-4140-B696-B40C0B0920F8}" dt="2025-03-28T10:47:20.682" v="1242" actId="20577"/>
          <ac:spMkLst>
            <pc:docMk/>
            <pc:sldMk cId="1025721645" sldId="274"/>
            <ac:spMk id="5" creationId="{243016FA-0BED-E48A-4233-287DE887F2E2}"/>
          </ac:spMkLst>
        </pc:spChg>
        <pc:spChg chg="del mod">
          <ac:chgData name="A.R. JOEL" userId="8f6e6a55af8b283e" providerId="LiveId" clId="{F8D241E4-6A40-4140-B696-B40C0B0920F8}" dt="2025-03-28T10:49:35.239" v="1279" actId="478"/>
          <ac:spMkLst>
            <pc:docMk/>
            <pc:sldMk cId="1025721645" sldId="274"/>
            <ac:spMk id="6" creationId="{C246E550-EC5D-6E57-CE82-7F2FF2B09B38}"/>
          </ac:spMkLst>
        </pc:spChg>
        <pc:spChg chg="mod">
          <ac:chgData name="A.R. JOEL" userId="8f6e6a55af8b283e" providerId="LiveId" clId="{F8D241E4-6A40-4140-B696-B40C0B0920F8}" dt="2025-03-28T10:51:13.065" v="1315" actId="1076"/>
          <ac:spMkLst>
            <pc:docMk/>
            <pc:sldMk cId="1025721645" sldId="274"/>
            <ac:spMk id="7" creationId="{0125C480-306E-6642-BFE3-08ACAA56EC17}"/>
          </ac:spMkLst>
        </pc:spChg>
        <pc:spChg chg="del">
          <ac:chgData name="A.R. JOEL" userId="8f6e6a55af8b283e" providerId="LiveId" clId="{F8D241E4-6A40-4140-B696-B40C0B0920F8}" dt="2025-03-28T10:49:38.513" v="1280" actId="478"/>
          <ac:spMkLst>
            <pc:docMk/>
            <pc:sldMk cId="1025721645" sldId="274"/>
            <ac:spMk id="8" creationId="{BB7CA49A-4556-0F8D-6023-EB437AEC09EF}"/>
          </ac:spMkLst>
        </pc:spChg>
        <pc:spChg chg="mod">
          <ac:chgData name="A.R. JOEL" userId="8f6e6a55af8b283e" providerId="LiveId" clId="{F8D241E4-6A40-4140-B696-B40C0B0920F8}" dt="2025-03-28T10:51:03.563" v="1314" actId="20577"/>
          <ac:spMkLst>
            <pc:docMk/>
            <pc:sldMk cId="1025721645" sldId="274"/>
            <ac:spMk id="9" creationId="{3546EB59-2577-A38A-5B0E-FB5D7B9D77AB}"/>
          </ac:spMkLst>
        </pc:spChg>
        <pc:spChg chg="mod">
          <ac:chgData name="A.R. JOEL" userId="8f6e6a55af8b283e" providerId="LiveId" clId="{F8D241E4-6A40-4140-B696-B40C0B0920F8}" dt="2025-03-28T10:47:00.750" v="1207" actId="1076"/>
          <ac:spMkLst>
            <pc:docMk/>
            <pc:sldMk cId="1025721645" sldId="274"/>
            <ac:spMk id="13" creationId="{3AF01119-7242-DEC9-6799-DD2C97E2E574}"/>
          </ac:spMkLst>
        </pc:spChg>
      </pc:sldChg>
      <pc:sldMasterChg chg="modTransition modSldLayout">
        <pc:chgData name="A.R. JOEL" userId="8f6e6a55af8b283e" providerId="LiveId" clId="{F8D241E4-6A40-4140-B696-B40C0B0920F8}" dt="2025-03-28T10:42:44.667" v="1150"/>
        <pc:sldMasterMkLst>
          <pc:docMk/>
          <pc:sldMasterMk cId="0" sldId="2147483648"/>
        </pc:sldMasterMkLst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.R. JOEL" userId="8f6e6a55af8b283e" providerId="LiveId" clId="{F8D241E4-6A40-4140-B696-B40C0B0920F8}" dt="2025-03-28T10:42:44.667" v="115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2B88B-B26C-4ACE-A95A-115D8B75004D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CD6F-408A-43F4-831A-6B98E06C5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6CD6F-408A-43F4-831A-6B98E06C5F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9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3" name="bomb.wav"/>
          </p:stSnd>
        </p:sndAc>
      </p:transition>
    </mc:Choice>
    <mc:Fallback xmlns="">
      <p:transition spd="slow">
        <p:fade/>
        <p:sndAc>
          <p:stSnd>
            <p:snd r:embed="rId14" name="bomb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hyperlink" Target="https://vercel.com/joeldevelopedthis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oel333333/Techscape.git" TargetMode="External"/><Relationship Id="rId5" Type="http://schemas.openxmlformats.org/officeDocument/2006/relationships/hyperlink" Target="https://techscape-site.vercel.app/" TargetMode="External"/><Relationship Id="rId10" Type="http://schemas.openxmlformats.org/officeDocument/2006/relationships/audio" Target="../media/audio1.wav"/><Relationship Id="rId4" Type="http://schemas.openxmlformats.org/officeDocument/2006/relationships/image" Target="../media/image17.svg"/><Relationship Id="rId9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audio1.wav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audio" Target="../media/audio1.wav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svg"/><Relationship Id="rId9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517">
            <a:off x="8172982" y="-1473762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3551">
            <a:off x="-3091661" y="3509943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0042" y="349542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4372" y="3676731"/>
            <a:ext cx="14319257" cy="284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TECH SCAPE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4950" y="6160443"/>
            <a:ext cx="531810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ILLUSTRATION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9C22C-41EE-A1EB-BB32-69CE1D33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69A547-3C40-3C9D-943B-8D42D9B58A36}"/>
              </a:ext>
            </a:extLst>
          </p:cNvPr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F60954F-90CC-6756-192A-805196A25685}"/>
              </a:ext>
            </a:extLst>
          </p:cNvPr>
          <p:cNvSpPr txBox="1"/>
          <p:nvPr/>
        </p:nvSpPr>
        <p:spPr>
          <a:xfrm>
            <a:off x="2667000" y="-190500"/>
            <a:ext cx="12496800" cy="117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4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INNOVATION PAGE PREIEW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6E7502E-4307-5CD8-153A-4CB67367903C}"/>
              </a:ext>
            </a:extLst>
          </p:cNvPr>
          <p:cNvSpPr/>
          <p:nvPr/>
        </p:nvSpPr>
        <p:spPr>
          <a:xfrm>
            <a:off x="13380922" y="-346045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D4B87F-8752-4095-5928-3938FA913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89" y="1082832"/>
            <a:ext cx="8594015" cy="4391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6B2516-5E0F-B500-D8EF-D5789187B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8242" y="1162798"/>
            <a:ext cx="8510903" cy="43294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FF5119-15A6-D9D5-84EF-C7F1D36B2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322" y="5633951"/>
            <a:ext cx="8871678" cy="4502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998802-FE1C-8FEC-3115-054E07544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788" y="5724753"/>
            <a:ext cx="8543812" cy="43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6530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2319" y="636195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22163" y="1263543"/>
            <a:ext cx="8172675" cy="7759914"/>
          </a:xfrm>
          <a:custGeom>
            <a:avLst/>
            <a:gdLst/>
            <a:ahLst/>
            <a:cxnLst/>
            <a:rect l="l" t="t" r="r" b="b"/>
            <a:pathLst>
              <a:path w="8172675" h="7759914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62598" y="3807692"/>
            <a:ext cx="7764023" cy="413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3621"/>
              </a:lnSpc>
              <a:buFont typeface="Wingdings" panose="05000000000000000000" pitchFamily="2" charset="2"/>
              <a:buChar char="Ø"/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Orchestrated to build clean and interactive site that describe the power of apple’s </a:t>
            </a:r>
            <a:r>
              <a:rPr lang="en-US" sz="2586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Industry, Innovation &amp; infrastructure.</a:t>
            </a:r>
          </a:p>
          <a:p>
            <a:pPr marL="514350" indent="-514350" algn="just">
              <a:lnSpc>
                <a:spcPts val="3621"/>
              </a:lnSpc>
              <a:buFont typeface="Wingdings" panose="05000000000000000000" pitchFamily="2" charset="2"/>
              <a:buChar char="Ø"/>
            </a:pPr>
            <a:endParaRPr lang="en-US" sz="258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4350" indent="-514350" algn="just">
              <a:lnSpc>
                <a:spcPts val="3621"/>
              </a:lnSpc>
              <a:buFont typeface="Wingdings" panose="05000000000000000000" pitchFamily="2" charset="2"/>
              <a:buChar char="Ø"/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Finally,  we’re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infront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you with all our works done.</a:t>
            </a:r>
            <a:r>
              <a:rPr lang="en-US" sz="2586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we’re Done.</a:t>
            </a:r>
          </a:p>
          <a:p>
            <a:pPr algn="just">
              <a:lnSpc>
                <a:spcPts val="3621"/>
              </a:lnSpc>
            </a:pPr>
            <a:endParaRPr lang="en-US" sz="258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endParaRPr lang="en-US" sz="258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85716" y="2014709"/>
            <a:ext cx="664090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WE DID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08800" y="7902670"/>
            <a:ext cx="5817821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1" dirty="0" err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Techscape</a:t>
            </a:r>
            <a:endParaRPr lang="en-US" sz="21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7382" y="636471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57650" y="-34720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3964" y="2657475"/>
            <a:ext cx="11635266" cy="10662135"/>
          </a:xfrm>
          <a:custGeom>
            <a:avLst/>
            <a:gdLst/>
            <a:ahLst/>
            <a:cxnLst/>
            <a:rect l="l" t="t" r="r" b="b"/>
            <a:pathLst>
              <a:path w="11635266" h="10662135">
                <a:moveTo>
                  <a:pt x="0" y="0"/>
                </a:moveTo>
                <a:lnTo>
                  <a:pt x="11635266" y="0"/>
                </a:lnTo>
                <a:lnTo>
                  <a:pt x="11635266" y="10662135"/>
                </a:lnTo>
                <a:lnTo>
                  <a:pt x="0" y="1066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29800" y="2178326"/>
            <a:ext cx="6633482" cy="358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8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 are in the trajectory of build websites that empowers organizations to effectively integrate their data, decisions, and operations. Learning to be Continued…………….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86285" y="5989426"/>
            <a:ext cx="5817821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 dirty="0" err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Techscape</a:t>
            </a:r>
            <a:endParaRPr lang="en-US" sz="21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91A44-4D86-DB68-EF54-A83A5075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11C906-23D5-1930-F772-FD22E1948DA1}"/>
              </a:ext>
            </a:extLst>
          </p:cNvPr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FA85463-60E4-7067-80FC-475F2CE36AF0}"/>
              </a:ext>
            </a:extLst>
          </p:cNvPr>
          <p:cNvSpPr txBox="1"/>
          <p:nvPr/>
        </p:nvSpPr>
        <p:spPr>
          <a:xfrm>
            <a:off x="2708626" y="1542695"/>
            <a:ext cx="1286612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 DEMONSTRATION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43016FA-0BED-E48A-4233-287DE887F2E2}"/>
              </a:ext>
            </a:extLst>
          </p:cNvPr>
          <p:cNvSpPr txBox="1"/>
          <p:nvPr/>
        </p:nvSpPr>
        <p:spPr>
          <a:xfrm>
            <a:off x="1686958" y="5126281"/>
            <a:ext cx="4269428" cy="71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5"/>
              </a:rPr>
              <a:t>Site Link</a:t>
            </a:r>
            <a:endParaRPr lang="en-US" sz="420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125C480-306E-6642-BFE3-08ACAA56EC17}"/>
              </a:ext>
            </a:extLst>
          </p:cNvPr>
          <p:cNvSpPr txBox="1"/>
          <p:nvPr/>
        </p:nvSpPr>
        <p:spPr>
          <a:xfrm>
            <a:off x="6497368" y="5126281"/>
            <a:ext cx="5288644" cy="71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6"/>
              </a:rPr>
              <a:t>GitHub Repository</a:t>
            </a:r>
            <a:endParaRPr lang="en-US" sz="420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46EB59-2577-A38A-5B0E-FB5D7B9D77AB}"/>
              </a:ext>
            </a:extLst>
          </p:cNvPr>
          <p:cNvSpPr txBox="1"/>
          <p:nvPr/>
        </p:nvSpPr>
        <p:spPr>
          <a:xfrm>
            <a:off x="12570772" y="5126281"/>
            <a:ext cx="3791112" cy="71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7"/>
              </a:rPr>
              <a:t>Vercel</a:t>
            </a:r>
            <a:r>
              <a:rPr lang="en-US" sz="4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7"/>
              </a:rPr>
              <a:t> Host</a:t>
            </a:r>
            <a:endParaRPr lang="en-US" sz="420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E041D6B-F4BF-44AF-9B55-2749D221977B}"/>
              </a:ext>
            </a:extLst>
          </p:cNvPr>
          <p:cNvSpPr/>
          <p:nvPr/>
        </p:nvSpPr>
        <p:spPr>
          <a:xfrm rot="-5400000">
            <a:off x="14502228" y="5233184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1743DC-7F8D-D25E-3B40-C29D163C077B}"/>
              </a:ext>
            </a:extLst>
          </p:cNvPr>
          <p:cNvSpPr txBox="1"/>
          <p:nvPr/>
        </p:nvSpPr>
        <p:spPr>
          <a:xfrm>
            <a:off x="6235089" y="7617881"/>
            <a:ext cx="5817821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 dirty="0" err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Techscape</a:t>
            </a:r>
            <a:endParaRPr lang="en-US" sz="21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BB93C02-9836-F704-B0B9-FA15FD3E97B8}"/>
              </a:ext>
            </a:extLst>
          </p:cNvPr>
          <p:cNvSpPr/>
          <p:nvPr/>
        </p:nvSpPr>
        <p:spPr>
          <a:xfrm>
            <a:off x="-4057650" y="-119650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AF01119-7242-DEC9-6799-DD2C97E2E574}"/>
              </a:ext>
            </a:extLst>
          </p:cNvPr>
          <p:cNvSpPr/>
          <p:nvPr/>
        </p:nvSpPr>
        <p:spPr>
          <a:xfrm>
            <a:off x="9141690" y="-345716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257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10" name="bomb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78375">
            <a:off x="8323700" y="-4291982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4372" y="3726507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4950" y="6160443"/>
            <a:ext cx="5318100" cy="5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 SCAPE</a:t>
            </a:r>
          </a:p>
        </p:txBody>
      </p:sp>
      <p:sp>
        <p:nvSpPr>
          <p:cNvPr id="6" name="Freeform 6"/>
          <p:cNvSpPr/>
          <p:nvPr/>
        </p:nvSpPr>
        <p:spPr>
          <a:xfrm rot="1366517">
            <a:off x="-1768901" y="497943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3" name="bomb.wav"/>
          </p:stSnd>
        </p:sndAc>
      </p:transition>
    </mc:Choice>
    <mc:Fallback xmlns="">
      <p:transition spd="slow">
        <p:fade/>
        <p:sndAc>
          <p:stSnd>
            <p:snd r:embed="rId10" name="bomb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7079" y="1600342"/>
            <a:ext cx="7060793" cy="6649983"/>
          </a:xfrm>
          <a:custGeom>
            <a:avLst/>
            <a:gdLst/>
            <a:ahLst/>
            <a:cxnLst/>
            <a:rect l="l" t="t" r="r" b="b"/>
            <a:pathLst>
              <a:path w="7060793" h="664998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664621" y="-75312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40626" y="3977108"/>
            <a:ext cx="6640906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Apple’s industry 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 mobiles, mac, iwatch, ipad, imac, apple vision pro &amp; counting.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0626" y="2263562"/>
            <a:ext cx="9055974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APPLE ENTERPRISE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0626" y="5283009"/>
            <a:ext cx="6640906" cy="274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Apple’s innovations </a:t>
            </a:r>
            <a:r>
              <a:rPr lang="en-US" sz="2800" dirty="0">
                <a:solidFill>
                  <a:schemeClr val="bg1"/>
                </a:solidFill>
              </a:rPr>
              <a:t>that kept it at the peak, competing with brands like Samsung.</a:t>
            </a:r>
          </a:p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Apple innovates like </a:t>
            </a:r>
            <a:r>
              <a:rPr lang="en-US" sz="2800" dirty="0">
                <a:solidFill>
                  <a:schemeClr val="bg1"/>
                </a:solidFill>
              </a:rPr>
              <a:t>Apple Vision Pro, M1/M2 chips, MagSafe, Spatial Audio</a:t>
            </a:r>
          </a:p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endParaRPr lang="en-US" sz="2586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34380" y="7955310"/>
            <a:ext cx="6640906" cy="91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Apple’s Infrastructure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are incredible to show apple standalone.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7345" y="1028700"/>
            <a:ext cx="4932403" cy="10808055"/>
          </a:xfrm>
          <a:custGeom>
            <a:avLst/>
            <a:gdLst/>
            <a:ahLst/>
            <a:cxnLst/>
            <a:rect l="l" t="t" r="r" b="b"/>
            <a:pathLst>
              <a:path w="4932403" h="10808055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62598" y="3807692"/>
            <a:ext cx="7764023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we planned to show off the apple’s </a:t>
            </a: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industry, innovation &amp; infrastructure in a website.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3600" y="2014709"/>
            <a:ext cx="10283021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08800" y="7902670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TECHSCAPE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62598" y="5546114"/>
            <a:ext cx="7764023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just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the site contains four navigations to explore 3 key topics. Finally </a:t>
            </a: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pages intreprets our project.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6" name="bomb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0674" y="642698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95875" y="4360292"/>
            <a:ext cx="9541864" cy="367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pulled the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technogies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build this site,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HyperText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Markup Language HTML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Cascading Style Sheets CSS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Bootstrap (CSS Library)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Tailwind(CSS Library)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Vercel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for hosting.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 for VCS.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Editor(VS Code)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425" y="2278282"/>
            <a:ext cx="7656691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TECHNOLOGIES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5089" y="7500083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TECHSCAPE</a:t>
            </a:r>
          </a:p>
        </p:txBody>
      </p:sp>
      <p:sp>
        <p:nvSpPr>
          <p:cNvPr id="7" name="Freeform 7"/>
          <p:cNvSpPr/>
          <p:nvPr/>
        </p:nvSpPr>
        <p:spPr>
          <a:xfrm>
            <a:off x="14783217" y="-964573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796" y="-376799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666267" y="4061801"/>
            <a:ext cx="2981296" cy="298129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0734" b="-2073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521853" y="2089310"/>
            <a:ext cx="2948680" cy="2959442"/>
          </a:xfrm>
          <a:custGeom>
            <a:avLst/>
            <a:gdLst/>
            <a:ahLst/>
            <a:cxnLst/>
            <a:rect l="l" t="t" r="r" b="b"/>
            <a:pathLst>
              <a:path w="2948680" h="2959442">
                <a:moveTo>
                  <a:pt x="0" y="0"/>
                </a:moveTo>
                <a:lnTo>
                  <a:pt x="2948680" y="0"/>
                </a:lnTo>
                <a:lnTo>
                  <a:pt x="2948680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696723" y="4061801"/>
            <a:ext cx="2981296" cy="298129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t="-825" b="-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-886508" y="-938824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04046" y="7471722"/>
            <a:ext cx="3594618" cy="45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ABISHEK.D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4532" y="7871725"/>
            <a:ext cx="2453646" cy="32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 Enthusiast</a:t>
            </a:r>
          </a:p>
        </p:txBody>
      </p:sp>
      <p:sp>
        <p:nvSpPr>
          <p:cNvPr id="13" name="Freeform 13"/>
          <p:cNvSpPr/>
          <p:nvPr/>
        </p:nvSpPr>
        <p:spPr>
          <a:xfrm>
            <a:off x="4936200" y="9083515"/>
            <a:ext cx="2378335" cy="2387015"/>
          </a:xfrm>
          <a:custGeom>
            <a:avLst/>
            <a:gdLst/>
            <a:ahLst/>
            <a:cxnLst/>
            <a:rect l="l" t="t" r="r" b="b"/>
            <a:pathLst>
              <a:path w="2378335" h="238701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373883" y="555244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823547" y="1955960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75440" y="7471673"/>
            <a:ext cx="3594618" cy="45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JOEL.A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97935" y="8006132"/>
            <a:ext cx="2749628" cy="32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Designer &amp; 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21672" y="1522862"/>
            <a:ext cx="10026053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MARKET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2109" y="5834909"/>
            <a:ext cx="3719127" cy="47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Compared with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6958" y="5126281"/>
            <a:ext cx="4269428" cy="71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2.2% increases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82127" y="5834909"/>
            <a:ext cx="3719127" cy="47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Size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6135" y="5126281"/>
            <a:ext cx="3791112" cy="71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$3.59 Trillion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06764" y="5834909"/>
            <a:ext cx="3719127" cy="47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Year by Year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0772" y="5126281"/>
            <a:ext cx="3791112" cy="71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2%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14502228" y="5233184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35089" y="7617881"/>
            <a:ext cx="5817821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 dirty="0" err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Techscape</a:t>
            </a:r>
            <a:endParaRPr lang="en-US" sz="21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4057650" y="-119650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37247" y="-36938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1600" y="647700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5B8F0F-09BA-A6A0-E913-C772D85C4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3" y="4229100"/>
            <a:ext cx="8915400" cy="5882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39E29-BB34-601F-A7AC-DDC8928AF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41" y="4229101"/>
            <a:ext cx="8908024" cy="5882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A760A-69C4-B394-D896-76948097EAB0}"/>
              </a:ext>
            </a:extLst>
          </p:cNvPr>
          <p:cNvSpPr txBox="1"/>
          <p:nvPr/>
        </p:nvSpPr>
        <p:spPr>
          <a:xfrm>
            <a:off x="5334000" y="1191904"/>
            <a:ext cx="920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Home Page Website Preview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7" name="bomb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67000" y="-190500"/>
            <a:ext cx="12496800" cy="117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4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INDUSTRY PAGE PREIEW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80922" y="-346045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4FFA7E-A34C-5530-0BB0-5FEC02D5D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8" y="1082832"/>
            <a:ext cx="8839199" cy="4391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CBE090-4CB1-D883-9666-570B5B45C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788" y="1082832"/>
            <a:ext cx="8543812" cy="4489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CA6D90-8908-EB6F-16E6-005646D92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2" y="5572203"/>
            <a:ext cx="8871678" cy="46261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6FD91A-F9D9-66C5-5A44-E551D5A52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788" y="5768738"/>
            <a:ext cx="8543812" cy="4391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D0A33-0731-278A-E6C3-82FA126B6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6BED13-62AA-08F9-3528-BA79E2AB9502}"/>
              </a:ext>
            </a:extLst>
          </p:cNvPr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ACEB9DB-5679-F671-2AAC-ABD260704DB7}"/>
              </a:ext>
            </a:extLst>
          </p:cNvPr>
          <p:cNvSpPr txBox="1"/>
          <p:nvPr/>
        </p:nvSpPr>
        <p:spPr>
          <a:xfrm>
            <a:off x="2667000" y="-190500"/>
            <a:ext cx="12496800" cy="117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44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INNOVATION PAGE PREIEW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9D06D48-EE78-7DF2-1FD9-4313A6DC98F8}"/>
              </a:ext>
            </a:extLst>
          </p:cNvPr>
          <p:cNvSpPr/>
          <p:nvPr/>
        </p:nvSpPr>
        <p:spPr>
          <a:xfrm>
            <a:off x="13380922" y="-346045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CA92F4-508F-7D9D-BAF7-F8C88FC0B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71" y="1082832"/>
            <a:ext cx="8688252" cy="4391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7EA7C5-3CCF-E0D6-2C58-2E94CEF1A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788" y="1162798"/>
            <a:ext cx="8543812" cy="43294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593AC8-F5A5-97C4-E4D3-3C1CE37C6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322" y="5621428"/>
            <a:ext cx="8871678" cy="45276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C698C8-4B65-162E-921C-E84AC4FDC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788" y="5670470"/>
            <a:ext cx="8543812" cy="44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9" name="bomb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62</TotalTime>
  <Words>270</Words>
  <Application>Microsoft Office PowerPoint</Application>
  <PresentationFormat>Custom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Poppins Bold</vt:lpstr>
      <vt:lpstr>Anton</vt:lpstr>
      <vt:lpstr>Arial</vt:lpstr>
      <vt:lpstr>Impact</vt:lpstr>
      <vt:lpstr>Poppins</vt:lpstr>
      <vt:lpstr>Calibri</vt:lpstr>
      <vt:lpstr>Poppins Medium</vt:lpstr>
      <vt:lpstr>Poppins Italics</vt:lpstr>
      <vt:lpstr>Wingdings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Tech Company Presentation</dc:title>
  <dc:creator>A.R. JOEL</dc:creator>
  <cp:lastModifiedBy>A.R. JOEL</cp:lastModifiedBy>
  <cp:revision>2</cp:revision>
  <dcterms:created xsi:type="dcterms:W3CDTF">2006-08-16T00:00:00Z</dcterms:created>
  <dcterms:modified xsi:type="dcterms:W3CDTF">2025-03-28T10:57:22Z</dcterms:modified>
  <dc:identifier>DAGjAOPeRAg</dc:identifier>
</cp:coreProperties>
</file>